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4"/>
  </p:sldMasterIdLst>
  <p:notesMasterIdLst>
    <p:notesMasterId r:id="rId6"/>
  </p:notesMasterIdLst>
  <p:sldIdLst>
    <p:sldId id="267" r:id="rId5"/>
  </p:sldIdLst>
  <p:sldSz cx="9601200" cy="12801600" type="A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1314"/>
    <a:srgbClr val="FFFFFF"/>
    <a:srgbClr val="353C40"/>
    <a:srgbClr val="394145"/>
    <a:srgbClr val="C0B2D9"/>
    <a:srgbClr val="373F42"/>
    <a:srgbClr val="DD0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BAA66A-BEB6-4351-9145-DD6C9CF41597}" v="1051" dt="2022-10-31T09:42:38.973"/>
    <p1510:client id="{C646D6DB-04B0-41E2-95BF-B020226C68EE}" v="180" dt="2022-10-31T09:41:08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58" y="-2406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e Prezado" userId="3ab160b8-7e19-4c83-ad65-ae5701356265" providerId="ADAL" clId="{C646D6DB-04B0-41E2-95BF-B020226C68EE}"/>
    <pc:docChg chg="undo custSel modSld">
      <pc:chgData name="Filipe Prezado" userId="3ab160b8-7e19-4c83-ad65-ae5701356265" providerId="ADAL" clId="{C646D6DB-04B0-41E2-95BF-B020226C68EE}" dt="2022-10-31T09:41:08.719" v="177" actId="14100"/>
      <pc:docMkLst>
        <pc:docMk/>
      </pc:docMkLst>
      <pc:sldChg chg="addSp delSp modSp mod">
        <pc:chgData name="Filipe Prezado" userId="3ab160b8-7e19-4c83-ad65-ae5701356265" providerId="ADAL" clId="{C646D6DB-04B0-41E2-95BF-B020226C68EE}" dt="2022-10-31T09:41:08.719" v="177" actId="14100"/>
        <pc:sldMkLst>
          <pc:docMk/>
          <pc:sldMk cId="157961367" sldId="266"/>
        </pc:sldMkLst>
        <pc:spChg chg="mod">
          <ac:chgData name="Filipe Prezado" userId="3ab160b8-7e19-4c83-ad65-ae5701356265" providerId="ADAL" clId="{C646D6DB-04B0-41E2-95BF-B020226C68EE}" dt="2022-10-31T08:37:53.904" v="148" actId="20577"/>
          <ac:spMkLst>
            <pc:docMk/>
            <pc:sldMk cId="157961367" sldId="266"/>
            <ac:spMk id="21" creationId="{9FE0389B-12DA-4D40-B18F-3D3B80B668E3}"/>
          </ac:spMkLst>
        </pc:spChg>
        <pc:spChg chg="mod">
          <ac:chgData name="Filipe Prezado" userId="3ab160b8-7e19-4c83-ad65-ae5701356265" providerId="ADAL" clId="{C646D6DB-04B0-41E2-95BF-B020226C68EE}" dt="2022-10-31T08:36:18.737" v="118" actId="20577"/>
          <ac:spMkLst>
            <pc:docMk/>
            <pc:sldMk cId="157961367" sldId="266"/>
            <ac:spMk id="23" creationId="{1E747CEA-B02A-4410-B51D-596CE61897C8}"/>
          </ac:spMkLst>
        </pc:spChg>
        <pc:spChg chg="mod">
          <ac:chgData name="Filipe Prezado" userId="3ab160b8-7e19-4c83-ad65-ae5701356265" providerId="ADAL" clId="{C646D6DB-04B0-41E2-95BF-B020226C68EE}" dt="2022-10-31T08:39:34.167" v="158" actId="113"/>
          <ac:spMkLst>
            <pc:docMk/>
            <pc:sldMk cId="157961367" sldId="266"/>
            <ac:spMk id="50" creationId="{B78062F0-7FC8-4B64-965C-34E0EC56C8E1}"/>
          </ac:spMkLst>
        </pc:spChg>
        <pc:spChg chg="mod">
          <ac:chgData name="Filipe Prezado" userId="3ab160b8-7e19-4c83-ad65-ae5701356265" providerId="ADAL" clId="{C646D6DB-04B0-41E2-95BF-B020226C68EE}" dt="2022-10-31T08:31:31.956" v="77" actId="207"/>
          <ac:spMkLst>
            <pc:docMk/>
            <pc:sldMk cId="157961367" sldId="266"/>
            <ac:spMk id="51" creationId="{0EABECC0-0A8F-4DD8-A9D3-0CBAC620C530}"/>
          </ac:spMkLst>
        </pc:spChg>
        <pc:spChg chg="mod">
          <ac:chgData name="Filipe Prezado" userId="3ab160b8-7e19-4c83-ad65-ae5701356265" providerId="ADAL" clId="{C646D6DB-04B0-41E2-95BF-B020226C68EE}" dt="2022-10-31T09:39:59.998" v="171" actId="6549"/>
          <ac:spMkLst>
            <pc:docMk/>
            <pc:sldMk cId="157961367" sldId="266"/>
            <ac:spMk id="52" creationId="{F2B44D58-ADA5-4FD1-98A5-6DE9055F9581}"/>
          </ac:spMkLst>
        </pc:spChg>
        <pc:picChg chg="del">
          <ac:chgData name="Filipe Prezado" userId="3ab160b8-7e19-4c83-ad65-ae5701356265" providerId="ADAL" clId="{C646D6DB-04B0-41E2-95BF-B020226C68EE}" dt="2022-10-31T08:26:22.844" v="13" actId="478"/>
          <ac:picMkLst>
            <pc:docMk/>
            <pc:sldMk cId="157961367" sldId="266"/>
            <ac:picMk id="3" creationId="{8B3E13B2-6FB7-D92E-930E-DC552C63BD75}"/>
          </ac:picMkLst>
        </pc:picChg>
        <pc:picChg chg="add del mod">
          <ac:chgData name="Filipe Prezado" userId="3ab160b8-7e19-4c83-ad65-ae5701356265" providerId="ADAL" clId="{C646D6DB-04B0-41E2-95BF-B020226C68EE}" dt="2022-10-31T08:33:41.542" v="80" actId="478"/>
          <ac:picMkLst>
            <pc:docMk/>
            <pc:sldMk cId="157961367" sldId="266"/>
            <ac:picMk id="7" creationId="{97FD395E-F58C-08D0-7936-2FA4F024EF10}"/>
          </ac:picMkLst>
        </pc:picChg>
        <pc:picChg chg="add mod">
          <ac:chgData name="Filipe Prezado" userId="3ab160b8-7e19-4c83-ad65-ae5701356265" providerId="ADAL" clId="{C646D6DB-04B0-41E2-95BF-B020226C68EE}" dt="2022-10-31T08:30:22.080" v="54" actId="14100"/>
          <ac:picMkLst>
            <pc:docMk/>
            <pc:sldMk cId="157961367" sldId="266"/>
            <ac:picMk id="9" creationId="{B23D01A6-2C79-FD9D-72B9-B6E5712C811A}"/>
          </ac:picMkLst>
        </pc:picChg>
        <pc:picChg chg="add mod">
          <ac:chgData name="Filipe Prezado" userId="3ab160b8-7e19-4c83-ad65-ae5701356265" providerId="ADAL" clId="{C646D6DB-04B0-41E2-95BF-B020226C68EE}" dt="2022-10-31T08:31:22.810" v="76" actId="465"/>
          <ac:picMkLst>
            <pc:docMk/>
            <pc:sldMk cId="157961367" sldId="266"/>
            <ac:picMk id="12" creationId="{69639B29-00A0-A673-C49B-E0200FFDAFE4}"/>
          </ac:picMkLst>
        </pc:picChg>
        <pc:picChg chg="add mod">
          <ac:chgData name="Filipe Prezado" userId="3ab160b8-7e19-4c83-ad65-ae5701356265" providerId="ADAL" clId="{C646D6DB-04B0-41E2-95BF-B020226C68EE}" dt="2022-10-31T08:30:58.120" v="72" actId="1076"/>
          <ac:picMkLst>
            <pc:docMk/>
            <pc:sldMk cId="157961367" sldId="266"/>
            <ac:picMk id="16" creationId="{83BF50FF-4482-A625-449D-5A354DB4410F}"/>
          </ac:picMkLst>
        </pc:picChg>
        <pc:picChg chg="add del">
          <ac:chgData name="Filipe Prezado" userId="3ab160b8-7e19-4c83-ad65-ae5701356265" providerId="ADAL" clId="{C646D6DB-04B0-41E2-95BF-B020226C68EE}" dt="2022-10-31T08:33:54.715" v="82" actId="478"/>
          <ac:picMkLst>
            <pc:docMk/>
            <pc:sldMk cId="157961367" sldId="266"/>
            <ac:picMk id="20" creationId="{FEA3B31E-A570-7A66-4838-AD9289D64F30}"/>
          </ac:picMkLst>
        </pc:picChg>
        <pc:picChg chg="add del mod">
          <ac:chgData name="Filipe Prezado" userId="3ab160b8-7e19-4c83-ad65-ae5701356265" providerId="ADAL" clId="{C646D6DB-04B0-41E2-95BF-B020226C68EE}" dt="2022-10-31T09:40:53.830" v="173" actId="478"/>
          <ac:picMkLst>
            <pc:docMk/>
            <pc:sldMk cId="157961367" sldId="266"/>
            <ac:picMk id="27" creationId="{EFC2E5E9-5731-9156-1898-68666E2E9C3F}"/>
          </ac:picMkLst>
        </pc:picChg>
        <pc:picChg chg="add mod">
          <ac:chgData name="Filipe Prezado" userId="3ab160b8-7e19-4c83-ad65-ae5701356265" providerId="ADAL" clId="{C646D6DB-04B0-41E2-95BF-B020226C68EE}" dt="2022-10-31T09:41:08.719" v="177" actId="14100"/>
          <ac:picMkLst>
            <pc:docMk/>
            <pc:sldMk cId="157961367" sldId="266"/>
            <ac:picMk id="40" creationId="{8EBD5947-A803-8166-23FB-6D099FFD4C4E}"/>
          </ac:picMkLst>
        </pc:picChg>
        <pc:picChg chg="add mod">
          <ac:chgData name="Filipe Prezado" userId="3ab160b8-7e19-4c83-ad65-ae5701356265" providerId="ADAL" clId="{C646D6DB-04B0-41E2-95BF-B020226C68EE}" dt="2022-10-31T09:36:12.012" v="166" actId="1076"/>
          <ac:picMkLst>
            <pc:docMk/>
            <pc:sldMk cId="157961367" sldId="266"/>
            <ac:picMk id="1026" creationId="{2B4D09A5-906C-F1A8-B64C-DA206A097314}"/>
          </ac:picMkLst>
        </pc:picChg>
      </pc:sldChg>
    </pc:docChg>
  </pc:docChgLst>
  <pc:docChgLst>
    <pc:chgData name="Filipe Prezado" userId="3ab160b8-7e19-4c83-ad65-ae5701356265" providerId="ADAL" clId="{32F9E0AF-20CF-46A0-8ECC-F273AED2DAE1}"/>
    <pc:docChg chg="undo custSel modSld">
      <pc:chgData name="Filipe Prezado" userId="3ab160b8-7e19-4c83-ad65-ae5701356265" providerId="ADAL" clId="{32F9E0AF-20CF-46A0-8ECC-F273AED2DAE1}" dt="2022-10-21T13:19:25.973" v="106" actId="20577"/>
      <pc:docMkLst>
        <pc:docMk/>
      </pc:docMkLst>
      <pc:sldChg chg="modSp mod">
        <pc:chgData name="Filipe Prezado" userId="3ab160b8-7e19-4c83-ad65-ae5701356265" providerId="ADAL" clId="{32F9E0AF-20CF-46A0-8ECC-F273AED2DAE1}" dt="2022-10-21T13:19:25.973" v="106" actId="20577"/>
        <pc:sldMkLst>
          <pc:docMk/>
          <pc:sldMk cId="157961367" sldId="266"/>
        </pc:sldMkLst>
        <pc:spChg chg="mod">
          <ac:chgData name="Filipe Prezado" userId="3ab160b8-7e19-4c83-ad65-ae5701356265" providerId="ADAL" clId="{32F9E0AF-20CF-46A0-8ECC-F273AED2DAE1}" dt="2022-10-21T13:16:34.569" v="71" actId="403"/>
          <ac:spMkLst>
            <pc:docMk/>
            <pc:sldMk cId="157961367" sldId="266"/>
            <ac:spMk id="23" creationId="{1E747CEA-B02A-4410-B51D-596CE61897C8}"/>
          </ac:spMkLst>
        </pc:spChg>
        <pc:spChg chg="mod">
          <ac:chgData name="Filipe Prezado" userId="3ab160b8-7e19-4c83-ad65-ae5701356265" providerId="ADAL" clId="{32F9E0AF-20CF-46A0-8ECC-F273AED2DAE1}" dt="2022-10-21T13:16:41.051" v="73" actId="403"/>
          <ac:spMkLst>
            <pc:docMk/>
            <pc:sldMk cId="157961367" sldId="266"/>
            <ac:spMk id="36" creationId="{B6BA6159-5F1A-4CA7-9157-C891B83B5988}"/>
          </ac:spMkLst>
        </pc:spChg>
        <pc:spChg chg="mod">
          <ac:chgData name="Filipe Prezado" userId="3ab160b8-7e19-4c83-ad65-ae5701356265" providerId="ADAL" clId="{32F9E0AF-20CF-46A0-8ECC-F273AED2DAE1}" dt="2022-10-21T13:19:25.973" v="106" actId="20577"/>
          <ac:spMkLst>
            <pc:docMk/>
            <pc:sldMk cId="157961367" sldId="266"/>
            <ac:spMk id="50" creationId="{B78062F0-7FC8-4B64-965C-34E0EC56C8E1}"/>
          </ac:spMkLst>
        </pc:spChg>
        <pc:spChg chg="mod">
          <ac:chgData name="Filipe Prezado" userId="3ab160b8-7e19-4c83-ad65-ae5701356265" providerId="ADAL" clId="{32F9E0AF-20CF-46A0-8ECC-F273AED2DAE1}" dt="2022-10-21T13:18:09.533" v="91" actId="20577"/>
          <ac:spMkLst>
            <pc:docMk/>
            <pc:sldMk cId="157961367" sldId="266"/>
            <ac:spMk id="52" creationId="{F2B44D58-ADA5-4FD1-98A5-6DE9055F9581}"/>
          </ac:spMkLst>
        </pc:spChg>
      </pc:sldChg>
    </pc:docChg>
  </pc:docChgLst>
  <pc:docChgLst>
    <pc:chgData name="Mario Ortegon Cabrera" userId="abc4e2c5-d242-410f-a15a-51871c79c302" providerId="ADAL" clId="{3EBAA66A-BEB6-4351-9145-DD6C9CF41597}"/>
    <pc:docChg chg="undo custSel modSld">
      <pc:chgData name="Mario Ortegon Cabrera" userId="abc4e2c5-d242-410f-a15a-51871c79c302" providerId="ADAL" clId="{3EBAA66A-BEB6-4351-9145-DD6C9CF41597}" dt="2022-10-31T09:42:38.973" v="1040" actId="313"/>
      <pc:docMkLst>
        <pc:docMk/>
      </pc:docMkLst>
      <pc:sldChg chg="modSp mod modNotesTx">
        <pc:chgData name="Mario Ortegon Cabrera" userId="abc4e2c5-d242-410f-a15a-51871c79c302" providerId="ADAL" clId="{3EBAA66A-BEB6-4351-9145-DD6C9CF41597}" dt="2022-10-31T09:42:38.973" v="1040" actId="313"/>
        <pc:sldMkLst>
          <pc:docMk/>
          <pc:sldMk cId="157961367" sldId="266"/>
        </pc:sldMkLst>
        <pc:spChg chg="mod">
          <ac:chgData name="Mario Ortegon Cabrera" userId="abc4e2c5-d242-410f-a15a-51871c79c302" providerId="ADAL" clId="{3EBAA66A-BEB6-4351-9145-DD6C9CF41597}" dt="2022-10-21T12:56:34.320" v="1035" actId="404"/>
          <ac:spMkLst>
            <pc:docMk/>
            <pc:sldMk cId="157961367" sldId="266"/>
            <ac:spMk id="21" creationId="{9FE0389B-12DA-4D40-B18F-3D3B80B668E3}"/>
          </ac:spMkLst>
        </pc:spChg>
        <pc:spChg chg="mod">
          <ac:chgData name="Mario Ortegon Cabrera" userId="abc4e2c5-d242-410f-a15a-51871c79c302" providerId="ADAL" clId="{3EBAA66A-BEB6-4351-9145-DD6C9CF41597}" dt="2022-10-21T12:53:21.476" v="801" actId="21"/>
          <ac:spMkLst>
            <pc:docMk/>
            <pc:sldMk cId="157961367" sldId="266"/>
            <ac:spMk id="23" creationId="{1E747CEA-B02A-4410-B51D-596CE61897C8}"/>
          </ac:spMkLst>
        </pc:spChg>
        <pc:spChg chg="mod">
          <ac:chgData name="Mario Ortegon Cabrera" userId="abc4e2c5-d242-410f-a15a-51871c79c302" providerId="ADAL" clId="{3EBAA66A-BEB6-4351-9145-DD6C9CF41597}" dt="2022-10-21T12:56:02.337" v="1029" actId="1076"/>
          <ac:spMkLst>
            <pc:docMk/>
            <pc:sldMk cId="157961367" sldId="266"/>
            <ac:spMk id="26" creationId="{7F26559A-79D5-41ED-9940-8AACC756A007}"/>
          </ac:spMkLst>
        </pc:spChg>
        <pc:spChg chg="mod">
          <ac:chgData name="Mario Ortegon Cabrera" userId="abc4e2c5-d242-410f-a15a-51871c79c302" providerId="ADAL" clId="{3EBAA66A-BEB6-4351-9145-DD6C9CF41597}" dt="2022-10-31T09:42:38.973" v="1040" actId="313"/>
          <ac:spMkLst>
            <pc:docMk/>
            <pc:sldMk cId="157961367" sldId="266"/>
            <ac:spMk id="36" creationId="{B6BA6159-5F1A-4CA7-9157-C891B83B5988}"/>
          </ac:spMkLst>
        </pc:spChg>
        <pc:spChg chg="mod">
          <ac:chgData name="Mario Ortegon Cabrera" userId="abc4e2c5-d242-410f-a15a-51871c79c302" providerId="ADAL" clId="{3EBAA66A-BEB6-4351-9145-DD6C9CF41597}" dt="2022-10-31T09:38:32.591" v="1039" actId="255"/>
          <ac:spMkLst>
            <pc:docMk/>
            <pc:sldMk cId="157961367" sldId="266"/>
            <ac:spMk id="50" creationId="{B78062F0-7FC8-4B64-965C-34E0EC56C8E1}"/>
          </ac:spMkLst>
        </pc:spChg>
        <pc:spChg chg="mod">
          <ac:chgData name="Mario Ortegon Cabrera" userId="abc4e2c5-d242-410f-a15a-51871c79c302" providerId="ADAL" clId="{3EBAA66A-BEB6-4351-9145-DD6C9CF41597}" dt="2022-10-31T09:38:12.315" v="1037" actId="255"/>
          <ac:spMkLst>
            <pc:docMk/>
            <pc:sldMk cId="157961367" sldId="266"/>
            <ac:spMk id="52" creationId="{F2B44D58-ADA5-4FD1-98A5-6DE9055F9581}"/>
          </ac:spMkLst>
        </pc:spChg>
        <pc:picChg chg="mod">
          <ac:chgData name="Mario Ortegon Cabrera" userId="abc4e2c5-d242-410f-a15a-51871c79c302" providerId="ADAL" clId="{3EBAA66A-BEB6-4351-9145-DD6C9CF41597}" dt="2022-10-21T12:46:01.543" v="3" actId="1076"/>
          <ac:picMkLst>
            <pc:docMk/>
            <pc:sldMk cId="157961367" sldId="266"/>
            <ac:picMk id="3" creationId="{8B3E13B2-6FB7-D92E-930E-DC552C63BD75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31T10:25:44.234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443 632 8538,'-7'3'536,"1"-1"0,-1 0 1,0-1-1,1 1 0,-10 0 0,4-2-486,0 0-1,1 0 0,-1-1 0,-20-5 0,-2-3-268,-57-24-1,84 30 570,-12-4 391,0 0 0,-31-6 0,43 12-540,-1 0-1,1 0 1,-1 0-1,1 1 1,-1 1-1,1-1 1,-1 1-1,1 0 1,0 1-1,-8 2 1,10 0 48,11-1-62,17-2 144,-7-2-143,0-1 0,1-1-1,-1 0 1,25-10 0,5 0 66,379-89 1264,591-64 0,1028-15-1049,-334 131 858,-1684 48-1172,-26 2-151,0 0 0,0 0 0,0 0 0,0 0 0,0 0 0,0 0 0,0 0 0,-1 0 0,1 0 0,0 0 0,0 0 0,0 0 0,0 0 0,0 0 0,0-1 0,0 1 0,0 0 0,0 0 0,0 0 0,0 0 0,0 0 0,0 0 0,0 0 0,0 0 0,0 0 0,0 0 0,0 0 0,0-1 0,0 1 0,0 0 0,0 0 0,0 0 0,0 0 0,0 0 0,0 0 0,0 0 0,0 0 0,0 0 0,0 0 0,0-1 0,0 1 0,0 0 0,0 0 0,0 0 0,0 0 0,0 0 0,0 0 0,1 0 0,-42-8 188,-296-20-39,-10 25-284,337 3 129,-313 5-205,-56 8-230,-990 100-3444,899-49 2948,448-60 899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71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653472d33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4713" y="685800"/>
            <a:ext cx="257016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653472d33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612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Section Header">
  <p:cSld name="1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 flipH="1">
            <a:off x="19" y="0"/>
            <a:ext cx="9601182" cy="39910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7224"/>
                </a:lnTo>
                <a:lnTo>
                  <a:pt x="21189" y="17574"/>
                </a:lnTo>
                <a:cubicBezTo>
                  <a:pt x="18008" y="20163"/>
                  <a:pt x="14494" y="21600"/>
                  <a:pt x="10800" y="21600"/>
                </a:cubicBezTo>
                <a:cubicBezTo>
                  <a:pt x="7106" y="21600"/>
                  <a:pt x="3592" y="20163"/>
                  <a:pt x="411" y="17574"/>
                </a:cubicBezTo>
                <a:lnTo>
                  <a:pt x="0" y="17224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52000">
                <a:srgbClr val="DD079E"/>
              </a:gs>
              <a:gs pos="100000">
                <a:srgbClr val="000000"/>
              </a:gs>
            </a:gsLst>
            <a:lin ang="5400700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2004210" y="3162374"/>
            <a:ext cx="5592783" cy="1551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/>
          <p:nvPr/>
        </p:nvSpPr>
        <p:spPr>
          <a:xfrm>
            <a:off x="0" y="-3"/>
            <a:ext cx="9601200" cy="12801605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24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5"/>
          <p:cNvSpPr>
            <a:spLocks noGrp="1"/>
          </p:cNvSpPr>
          <p:nvPr>
            <p:ph type="pic" idx="2"/>
          </p:nvPr>
        </p:nvSpPr>
        <p:spPr>
          <a:xfrm>
            <a:off x="0" y="0"/>
            <a:ext cx="6240780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25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/>
          </p:nvPr>
        </p:nvSpPr>
        <p:spPr>
          <a:xfrm>
            <a:off x="6670663" y="2866295"/>
            <a:ext cx="2741284" cy="431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>
            <a:spLocks noGrp="1"/>
          </p:cNvSpPr>
          <p:nvPr>
            <p:ph type="pic" idx="2"/>
          </p:nvPr>
        </p:nvSpPr>
        <p:spPr>
          <a:xfrm>
            <a:off x="865824" y="2577258"/>
            <a:ext cx="3420428" cy="8107683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26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6"/>
          <p:cNvSpPr txBox="1">
            <a:spLocks noGrp="1"/>
          </p:cNvSpPr>
          <p:nvPr>
            <p:ph type="title"/>
          </p:nvPr>
        </p:nvSpPr>
        <p:spPr>
          <a:xfrm>
            <a:off x="4566761" y="2089997"/>
            <a:ext cx="4683626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5212081" y="3"/>
            <a:ext cx="4389120" cy="807866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1" y="0"/>
                </a:moveTo>
                <a:lnTo>
                  <a:pt x="21600" y="0"/>
                </a:lnTo>
                <a:lnTo>
                  <a:pt x="21600" y="19488"/>
                </a:lnTo>
                <a:lnTo>
                  <a:pt x="21252" y="19717"/>
                </a:lnTo>
                <a:cubicBezTo>
                  <a:pt x="19308" y="20924"/>
                  <a:pt x="17128" y="21600"/>
                  <a:pt x="14825" y="21600"/>
                </a:cubicBezTo>
                <a:cubicBezTo>
                  <a:pt x="6637" y="21600"/>
                  <a:pt x="0" y="13052"/>
                  <a:pt x="0" y="2508"/>
                </a:cubicBezTo>
                <a:cubicBezTo>
                  <a:pt x="0" y="1849"/>
                  <a:pt x="26" y="1198"/>
                  <a:pt x="77" y="556"/>
                </a:cubicBez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27"/>
          <p:cNvSpPr txBox="1">
            <a:spLocks noGrp="1"/>
          </p:cNvSpPr>
          <p:nvPr>
            <p:ph type="title"/>
          </p:nvPr>
        </p:nvSpPr>
        <p:spPr>
          <a:xfrm>
            <a:off x="611994" y="2260317"/>
            <a:ext cx="4683626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/>
          <p:nvPr/>
        </p:nvSpPr>
        <p:spPr>
          <a:xfrm rot="-5400000">
            <a:off x="-1254372" y="7672759"/>
            <a:ext cx="6177051" cy="4080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688" y="0"/>
                </a:moveTo>
                <a:cubicBezTo>
                  <a:pt x="14028" y="0"/>
                  <a:pt x="21600" y="4835"/>
                  <a:pt x="21600" y="10800"/>
                </a:cubicBezTo>
                <a:cubicBezTo>
                  <a:pt x="21600" y="16765"/>
                  <a:pt x="14028" y="21600"/>
                  <a:pt x="4688" y="21600"/>
                </a:cubicBezTo>
                <a:cubicBezTo>
                  <a:pt x="3521" y="21600"/>
                  <a:pt x="2381" y="21524"/>
                  <a:pt x="1280" y="21381"/>
                </a:cubicBezTo>
                <a:lnTo>
                  <a:pt x="0" y="21170"/>
                </a:lnTo>
                <a:lnTo>
                  <a:pt x="0" y="430"/>
                </a:lnTo>
                <a:lnTo>
                  <a:pt x="1280" y="219"/>
                </a:lnTo>
                <a:cubicBezTo>
                  <a:pt x="2381" y="76"/>
                  <a:pt x="3521" y="0"/>
                  <a:pt x="4688" y="0"/>
                </a:cubicBezTo>
                <a:close/>
              </a:path>
            </a:pathLst>
          </a:custGeom>
          <a:solidFill>
            <a:srgbClr val="8A8A8A">
              <a:alpha val="9803"/>
            </a:srgbClr>
          </a:soli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29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Picture with Caption">
  <p:cSld name="1_Picture with Ca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"/>
          <p:cNvSpPr/>
          <p:nvPr/>
        </p:nvSpPr>
        <p:spPr>
          <a:xfrm rot="-5400000">
            <a:off x="-1254372" y="7672759"/>
            <a:ext cx="6177051" cy="4080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688" y="0"/>
                </a:moveTo>
                <a:cubicBezTo>
                  <a:pt x="14028" y="0"/>
                  <a:pt x="21600" y="4835"/>
                  <a:pt x="21600" y="10800"/>
                </a:cubicBezTo>
                <a:cubicBezTo>
                  <a:pt x="21600" y="16765"/>
                  <a:pt x="14028" y="21600"/>
                  <a:pt x="4688" y="21600"/>
                </a:cubicBezTo>
                <a:cubicBezTo>
                  <a:pt x="3521" y="21600"/>
                  <a:pt x="2381" y="21524"/>
                  <a:pt x="1280" y="21381"/>
                </a:cubicBezTo>
                <a:lnTo>
                  <a:pt x="0" y="21170"/>
                </a:lnTo>
                <a:lnTo>
                  <a:pt x="0" y="430"/>
                </a:lnTo>
                <a:lnTo>
                  <a:pt x="1280" y="219"/>
                </a:lnTo>
                <a:cubicBezTo>
                  <a:pt x="2381" y="76"/>
                  <a:pt x="3521" y="0"/>
                  <a:pt x="4688" y="0"/>
                </a:cubicBezTo>
                <a:close/>
              </a:path>
            </a:pathLst>
          </a:custGeom>
          <a:solidFill>
            <a:srgbClr val="8A8A8A">
              <a:alpha val="9803"/>
            </a:srgbClr>
          </a:soli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30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30"/>
          <p:cNvGrpSpPr/>
          <p:nvPr/>
        </p:nvGrpSpPr>
        <p:grpSpPr>
          <a:xfrm>
            <a:off x="262091" y="671239"/>
            <a:ext cx="115248" cy="474561"/>
            <a:chOff x="-1" y="0"/>
            <a:chExt cx="146344" cy="254227"/>
          </a:xfrm>
        </p:grpSpPr>
        <p:sp>
          <p:nvSpPr>
            <p:cNvPr id="114" name="Google Shape;114;p30"/>
            <p:cNvSpPr/>
            <p:nvPr/>
          </p:nvSpPr>
          <p:spPr>
            <a:xfrm>
              <a:off x="-1" y="0"/>
              <a:ext cx="126799" cy="1726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361" y="0"/>
                  </a:lnTo>
                  <a:lnTo>
                    <a:pt x="0" y="15741"/>
                  </a:lnTo>
                  <a:lnTo>
                    <a:pt x="4630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5" name="Google Shape;115;p30"/>
            <p:cNvSpPr/>
            <p:nvPr/>
          </p:nvSpPr>
          <p:spPr>
            <a:xfrm>
              <a:off x="19544" y="81412"/>
              <a:ext cx="126799" cy="1728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9228" y="21600"/>
                  </a:lnTo>
                  <a:lnTo>
                    <a:pt x="21600" y="5870"/>
                  </a:lnTo>
                  <a:lnTo>
                    <a:pt x="16970" y="0"/>
                  </a:lnTo>
                  <a:lnTo>
                    <a:pt x="0" y="216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6" name="Google Shape;116;p30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0"/>
          <p:cNvSpPr>
            <a:spLocks noGrp="1"/>
          </p:cNvSpPr>
          <p:nvPr>
            <p:ph type="pic" idx="2"/>
          </p:nvPr>
        </p:nvSpPr>
        <p:spPr>
          <a:xfrm>
            <a:off x="1231878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30"/>
          <p:cNvSpPr>
            <a:spLocks noGrp="1"/>
          </p:cNvSpPr>
          <p:nvPr>
            <p:ph type="pic" idx="3"/>
          </p:nvPr>
        </p:nvSpPr>
        <p:spPr>
          <a:xfrm>
            <a:off x="3367550" y="3899674"/>
            <a:ext cx="730437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30"/>
          <p:cNvSpPr>
            <a:spLocks noGrp="1"/>
          </p:cNvSpPr>
          <p:nvPr>
            <p:ph type="pic" idx="4"/>
          </p:nvPr>
        </p:nvSpPr>
        <p:spPr>
          <a:xfrm>
            <a:off x="5503219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30"/>
          <p:cNvSpPr>
            <a:spLocks noGrp="1"/>
          </p:cNvSpPr>
          <p:nvPr>
            <p:ph type="pic" idx="5"/>
          </p:nvPr>
        </p:nvSpPr>
        <p:spPr>
          <a:xfrm>
            <a:off x="7638890" y="3899674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30"/>
          <p:cNvSpPr>
            <a:spLocks noGrp="1"/>
          </p:cNvSpPr>
          <p:nvPr>
            <p:ph type="pic" idx="6"/>
          </p:nvPr>
        </p:nvSpPr>
        <p:spPr>
          <a:xfrm>
            <a:off x="1231878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30"/>
          <p:cNvSpPr>
            <a:spLocks noGrp="1"/>
          </p:cNvSpPr>
          <p:nvPr>
            <p:ph type="pic" idx="7"/>
          </p:nvPr>
        </p:nvSpPr>
        <p:spPr>
          <a:xfrm>
            <a:off x="3367550" y="7938151"/>
            <a:ext cx="730437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30"/>
          <p:cNvSpPr>
            <a:spLocks noGrp="1"/>
          </p:cNvSpPr>
          <p:nvPr>
            <p:ph type="pic" idx="8"/>
          </p:nvPr>
        </p:nvSpPr>
        <p:spPr>
          <a:xfrm>
            <a:off x="5503219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30"/>
          <p:cNvSpPr>
            <a:spLocks noGrp="1"/>
          </p:cNvSpPr>
          <p:nvPr>
            <p:ph type="pic" idx="9"/>
          </p:nvPr>
        </p:nvSpPr>
        <p:spPr>
          <a:xfrm>
            <a:off x="7638890" y="7938151"/>
            <a:ext cx="730436" cy="173140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1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wo Content">
  <p:cSld name="2_Two Conten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2"/>
          <p:cNvSpPr/>
          <p:nvPr/>
        </p:nvSpPr>
        <p:spPr>
          <a:xfrm>
            <a:off x="1005842" y="1889765"/>
            <a:ext cx="7589519" cy="7721600"/>
          </a:xfrm>
          <a:prstGeom prst="roundRect">
            <a:avLst>
              <a:gd name="adj" fmla="val 3550"/>
            </a:avLst>
          </a:prstGeom>
          <a:solidFill>
            <a:srgbClr val="FFFFFF"/>
          </a:soli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32"/>
          <p:cNvSpPr/>
          <p:nvPr/>
        </p:nvSpPr>
        <p:spPr>
          <a:xfrm>
            <a:off x="3585264" y="-469389"/>
            <a:ext cx="2430674" cy="9654032"/>
          </a:xfrm>
          <a:prstGeom prst="roundRect">
            <a:avLst>
              <a:gd name="adj" fmla="val 3550"/>
            </a:avLst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  <a:effectLst>
            <a:outerShdw blurRad="139700" dist="25400" dir="5400000" rotWithShape="0">
              <a:srgbClr val="000000">
                <a:alpha val="12941"/>
              </a:srgbClr>
            </a:outerShdw>
          </a:effectLst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Picture with Caption">
  <p:cSld name="2_Picture with Caption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3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3"/>
          <p:cNvSpPr txBox="1">
            <a:spLocks noGrp="1"/>
          </p:cNvSpPr>
          <p:nvPr>
            <p:ph type="title"/>
          </p:nvPr>
        </p:nvSpPr>
        <p:spPr>
          <a:xfrm>
            <a:off x="5877302" y="1249298"/>
            <a:ext cx="3141425" cy="304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Picture with Caption">
  <p:cSld name="3_Picture with Ca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4"/>
          <p:cNvSpPr>
            <a:spLocks noGrp="1"/>
          </p:cNvSpPr>
          <p:nvPr>
            <p:ph type="pic" idx="2"/>
          </p:nvPr>
        </p:nvSpPr>
        <p:spPr>
          <a:xfrm>
            <a:off x="6389600" y="0"/>
            <a:ext cx="3211601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34"/>
          <p:cNvSpPr>
            <a:spLocks noGrp="1"/>
          </p:cNvSpPr>
          <p:nvPr>
            <p:ph type="pic" idx="3"/>
          </p:nvPr>
        </p:nvSpPr>
        <p:spPr>
          <a:xfrm>
            <a:off x="0" y="0"/>
            <a:ext cx="3211740" cy="128016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34"/>
          <p:cNvSpPr>
            <a:spLocks noGrp="1"/>
          </p:cNvSpPr>
          <p:nvPr>
            <p:ph type="pic" idx="4"/>
          </p:nvPr>
        </p:nvSpPr>
        <p:spPr>
          <a:xfrm>
            <a:off x="3194800" y="0"/>
            <a:ext cx="3211740" cy="1280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579337" y="2612248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wo Content">
  <p:cSld name="4_Two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5"/>
          <p:cNvSpPr>
            <a:spLocks noGrp="1"/>
          </p:cNvSpPr>
          <p:nvPr>
            <p:ph type="pic" idx="2"/>
          </p:nvPr>
        </p:nvSpPr>
        <p:spPr>
          <a:xfrm>
            <a:off x="4985679" y="2306278"/>
            <a:ext cx="5293259" cy="788302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35"/>
          <p:cNvSpPr txBox="1">
            <a:spLocks noGrp="1"/>
          </p:cNvSpPr>
          <p:nvPr>
            <p:ph type="title"/>
          </p:nvPr>
        </p:nvSpPr>
        <p:spPr>
          <a:xfrm>
            <a:off x="555926" y="2924284"/>
            <a:ext cx="3901185" cy="294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5"/>
          <p:cNvSpPr txBox="1">
            <a:spLocks noGrp="1"/>
          </p:cNvSpPr>
          <p:nvPr>
            <p:ph type="sldNum" idx="12"/>
          </p:nvPr>
        </p:nvSpPr>
        <p:spPr>
          <a:xfrm>
            <a:off x="4640580" y="11693613"/>
            <a:ext cx="2240280" cy="17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675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wo Content">
  <p:cSld name="3_Two Conten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6"/>
          <p:cNvSpPr/>
          <p:nvPr/>
        </p:nvSpPr>
        <p:spPr>
          <a:xfrm>
            <a:off x="4455523" y="4"/>
            <a:ext cx="5145679" cy="12801603"/>
          </a:xfrm>
          <a:custGeom>
            <a:avLst/>
            <a:gdLst/>
            <a:ahLst/>
            <a:cxnLst/>
            <a:rect l="l" t="t" r="r" b="b"/>
            <a:pathLst>
              <a:path w="21590" h="21600" extrusionOk="0">
                <a:moveTo>
                  <a:pt x="2260" y="0"/>
                </a:moveTo>
                <a:lnTo>
                  <a:pt x="21590" y="0"/>
                </a:lnTo>
                <a:lnTo>
                  <a:pt x="21590" y="21600"/>
                </a:lnTo>
                <a:lnTo>
                  <a:pt x="1504" y="21600"/>
                </a:lnTo>
                <a:lnTo>
                  <a:pt x="1172" y="20750"/>
                </a:lnTo>
                <a:cubicBezTo>
                  <a:pt x="473" y="18871"/>
                  <a:pt x="-10" y="17076"/>
                  <a:pt x="0" y="15660"/>
                </a:cubicBezTo>
                <a:cubicBezTo>
                  <a:pt x="31" y="11130"/>
                  <a:pt x="3535" y="9550"/>
                  <a:pt x="3525" y="5100"/>
                </a:cubicBezTo>
                <a:cubicBezTo>
                  <a:pt x="3521" y="3709"/>
                  <a:pt x="3095" y="2122"/>
                  <a:pt x="2476" y="526"/>
                </a:cubicBez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Two Content">
  <p:cSld name="5_Two Conten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/>
          <p:nvPr/>
        </p:nvSpPr>
        <p:spPr>
          <a:xfrm>
            <a:off x="2" y="0"/>
            <a:ext cx="9601201" cy="731743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0" y="21241"/>
                </a:lnTo>
                <a:cubicBezTo>
                  <a:pt x="20949" y="20472"/>
                  <a:pt x="20468" y="19639"/>
                  <a:pt x="19754" y="19179"/>
                </a:cubicBezTo>
                <a:cubicBezTo>
                  <a:pt x="18325" y="18258"/>
                  <a:pt x="15660" y="18529"/>
                  <a:pt x="14214" y="17391"/>
                </a:cubicBezTo>
                <a:cubicBezTo>
                  <a:pt x="12768" y="16253"/>
                  <a:pt x="12411" y="13300"/>
                  <a:pt x="11079" y="12352"/>
                </a:cubicBezTo>
                <a:cubicBezTo>
                  <a:pt x="9746" y="11404"/>
                  <a:pt x="7682" y="12867"/>
                  <a:pt x="6219" y="11702"/>
                </a:cubicBezTo>
                <a:cubicBezTo>
                  <a:pt x="4755" y="10537"/>
                  <a:pt x="3632" y="6610"/>
                  <a:pt x="2299" y="5364"/>
                </a:cubicBezTo>
                <a:cubicBezTo>
                  <a:pt x="1633" y="4740"/>
                  <a:pt x="832" y="4815"/>
                  <a:pt x="88" y="4866"/>
                </a:cubicBezTo>
                <a:lnTo>
                  <a:pt x="0" y="4869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 rot="-5400000">
            <a:off x="-3570948" y="6752971"/>
            <a:ext cx="9238637" cy="14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Picture with Caption">
  <p:cSld name="4_Picture with Ca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Picture with Caption">
  <p:cSld name="5_Picture with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/>
          <p:nvPr/>
        </p:nvSpPr>
        <p:spPr>
          <a:xfrm>
            <a:off x="2" y="6"/>
            <a:ext cx="2847653" cy="12801603"/>
          </a:xfrm>
          <a:prstGeom prst="rect">
            <a:avLst/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39"/>
          <p:cNvSpPr txBox="1">
            <a:spLocks noGrp="1"/>
          </p:cNvSpPr>
          <p:nvPr>
            <p:ph type="title"/>
          </p:nvPr>
        </p:nvSpPr>
        <p:spPr>
          <a:xfrm>
            <a:off x="297464" y="2403997"/>
            <a:ext cx="2252725" cy="358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>
            <a:spLocks noGrp="1"/>
          </p:cNvSpPr>
          <p:nvPr>
            <p:ph type="pic" idx="2"/>
          </p:nvPr>
        </p:nvSpPr>
        <p:spPr>
          <a:xfrm>
            <a:off x="280158" y="664078"/>
            <a:ext cx="3445431" cy="12137524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17"/>
          <p:cNvGrpSpPr/>
          <p:nvPr/>
        </p:nvGrpSpPr>
        <p:grpSpPr>
          <a:xfrm>
            <a:off x="4035782" y="671239"/>
            <a:ext cx="115247" cy="474561"/>
            <a:chOff x="-1" y="0"/>
            <a:chExt cx="146344" cy="254227"/>
          </a:xfrm>
        </p:grpSpPr>
        <p:sp>
          <p:nvSpPr>
            <p:cNvPr id="68" name="Google Shape;68;p17"/>
            <p:cNvSpPr/>
            <p:nvPr/>
          </p:nvSpPr>
          <p:spPr>
            <a:xfrm>
              <a:off x="-1" y="0"/>
              <a:ext cx="126799" cy="17268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12361" y="0"/>
                  </a:lnTo>
                  <a:lnTo>
                    <a:pt x="0" y="15741"/>
                  </a:lnTo>
                  <a:lnTo>
                    <a:pt x="4630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9" name="Google Shape;69;p17"/>
            <p:cNvSpPr/>
            <p:nvPr/>
          </p:nvSpPr>
          <p:spPr>
            <a:xfrm>
              <a:off x="19544" y="81412"/>
              <a:ext cx="126799" cy="17281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9228" y="21600"/>
                  </a:lnTo>
                  <a:lnTo>
                    <a:pt x="21600" y="5870"/>
                  </a:lnTo>
                  <a:lnTo>
                    <a:pt x="16970" y="0"/>
                  </a:lnTo>
                  <a:lnTo>
                    <a:pt x="0" y="216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C3C"/>
                </a:buClr>
                <a:buSzPts val="1400"/>
                <a:buFont typeface="Lato"/>
                <a:buNone/>
              </a:pPr>
              <a:endParaRPr sz="105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439140" y="4581958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51106" y="2933935"/>
            <a:ext cx="4532122" cy="293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and Content">
  <p:cSld name="2_Title and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2004210" y="878751"/>
            <a:ext cx="5592783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and Content">
  <p:cSld name="3_Title and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/>
          <p:nvPr/>
        </p:nvSpPr>
        <p:spPr>
          <a:xfrm>
            <a:off x="0" y="1"/>
            <a:ext cx="9601200" cy="12899413"/>
          </a:xfrm>
          <a:prstGeom prst="rect">
            <a:avLst/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25706" tIns="25706" rIns="25706" bIns="25706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05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800599" y="5"/>
            <a:ext cx="4800603" cy="9976420"/>
          </a:xfrm>
          <a:prstGeom prst="rect">
            <a:avLst/>
          </a:prstGeom>
          <a:noFill/>
          <a:ln>
            <a:noFill/>
          </a:ln>
          <a:effectLst>
            <a:outerShdw blurRad="152400" dist="165100" dir="16200000" rotWithShape="0">
              <a:srgbClr val="000000">
                <a:alpha val="6666"/>
              </a:srgbClr>
            </a:outerShdw>
          </a:effectLst>
        </p:spPr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519949" y="2102153"/>
            <a:ext cx="3760700" cy="3895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27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576512" y="2251343"/>
            <a:ext cx="2898444" cy="3172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>
            <a:spLocks noGrp="1"/>
          </p:cNvSpPr>
          <p:nvPr>
            <p:ph type="pic" idx="2"/>
          </p:nvPr>
        </p:nvSpPr>
        <p:spPr>
          <a:xfrm>
            <a:off x="-2" y="8100907"/>
            <a:ext cx="9601203" cy="4700697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2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>
            <a:spLocks noGrp="1"/>
          </p:cNvSpPr>
          <p:nvPr>
            <p:ph type="sldNum" idx="12"/>
          </p:nvPr>
        </p:nvSpPr>
        <p:spPr>
          <a:xfrm>
            <a:off x="8713058" y="10904231"/>
            <a:ext cx="69898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500"/>
              <a:buFont typeface="Poppins"/>
              <a:buNone/>
              <a:defRPr sz="3375" b="1">
                <a:solidFill>
                  <a:srgbClr val="D8D8D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05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1693228" y="576069"/>
            <a:ext cx="6214750" cy="341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600"/>
              <a:buFont typeface="Poppins"/>
              <a:buNone/>
              <a:defRPr sz="27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80060" y="171877"/>
            <a:ext cx="8641080" cy="281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3300"/>
              <a:buFont typeface="Poppins"/>
              <a:buNone/>
              <a:defRPr sz="3300" b="0" i="0" u="none" strike="noStrike" cap="none">
                <a:solidFill>
                  <a:srgbClr val="3C3C3C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80060" y="2987040"/>
            <a:ext cx="8641080" cy="981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C3C3C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3C3C3C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0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customXml" Target="../ink/ink1.xml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hyperlink" Target="https://github.com/microsoft/AirSim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hyperlink" Target="https://carla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DFDE0A-6156-27A0-125E-F9905E14107B}"/>
              </a:ext>
            </a:extLst>
          </p:cNvPr>
          <p:cNvSpPr/>
          <p:nvPr/>
        </p:nvSpPr>
        <p:spPr>
          <a:xfrm>
            <a:off x="-290947" y="3428744"/>
            <a:ext cx="10183094" cy="9628343"/>
          </a:xfrm>
          <a:prstGeom prst="rect">
            <a:avLst/>
          </a:prstGeom>
          <a:solidFill>
            <a:srgbClr val="1013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Google Shape;192;p44"/>
          <p:cNvSpPr txBox="1"/>
          <p:nvPr/>
        </p:nvSpPr>
        <p:spPr>
          <a:xfrm>
            <a:off x="4416506" y="8934371"/>
            <a:ext cx="109800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162;p41">
            <a:extLst>
              <a:ext uri="{FF2B5EF4-FFF2-40B4-BE49-F238E27FC236}">
                <a16:creationId xmlns:a16="http://schemas.microsoft.com/office/drawing/2014/main" id="{5AFA40FD-D48C-48F7-B11B-AE0DA4919518}"/>
              </a:ext>
            </a:extLst>
          </p:cNvPr>
          <p:cNvSpPr txBox="1"/>
          <p:nvPr/>
        </p:nvSpPr>
        <p:spPr>
          <a:xfrm>
            <a:off x="339088" y="7520596"/>
            <a:ext cx="3647234" cy="5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de-DE" sz="1800" b="1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800" b="1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architecture</a:t>
            </a:r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: </a:t>
            </a:r>
            <a:endParaRPr lang="de-DE" sz="1100" b="1">
              <a:solidFill>
                <a:schemeClr val="bg1"/>
              </a:solidFill>
            </a:endParaRPr>
          </a:p>
        </p:txBody>
      </p:sp>
      <p:sp>
        <p:nvSpPr>
          <p:cNvPr id="33" name="Google Shape;162;p41">
            <a:extLst>
              <a:ext uri="{FF2B5EF4-FFF2-40B4-BE49-F238E27FC236}">
                <a16:creationId xmlns:a16="http://schemas.microsoft.com/office/drawing/2014/main" id="{0861943A-EA00-4B4B-A6DC-C0C310220272}"/>
              </a:ext>
            </a:extLst>
          </p:cNvPr>
          <p:cNvSpPr txBox="1"/>
          <p:nvPr/>
        </p:nvSpPr>
        <p:spPr>
          <a:xfrm>
            <a:off x="4965506" y="7540833"/>
            <a:ext cx="2615367" cy="5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Projects </a:t>
            </a:r>
            <a:r>
              <a:rPr lang="de-DE" sz="1800" b="1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involved</a:t>
            </a:r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lang="de-DE" sz="1100" b="1">
              <a:solidFill>
                <a:schemeClr val="bg1"/>
              </a:solidFill>
            </a:endParaRPr>
          </a:p>
        </p:txBody>
      </p:sp>
      <p:sp>
        <p:nvSpPr>
          <p:cNvPr id="36" name="Google Shape;164;p41">
            <a:extLst>
              <a:ext uri="{FF2B5EF4-FFF2-40B4-BE49-F238E27FC236}">
                <a16:creationId xmlns:a16="http://schemas.microsoft.com/office/drawing/2014/main" id="{B6BA6159-5F1A-4CA7-9157-C891B83B5988}"/>
              </a:ext>
            </a:extLst>
          </p:cNvPr>
          <p:cNvSpPr txBox="1"/>
          <p:nvPr/>
        </p:nvSpPr>
        <p:spPr>
          <a:xfrm>
            <a:off x="299742" y="6208942"/>
            <a:ext cx="4263128" cy="9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r>
              <a:rPr lang="de-DE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800" b="1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hacks</a:t>
            </a:r>
            <a:r>
              <a:rPr lang="de-DE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40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Physical to Virtual test of In-Vehicle functions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40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Virtual to Physical In-Vehicle Gaming</a:t>
            </a:r>
            <a:endParaRPr sz="1100"/>
          </a:p>
        </p:txBody>
      </p:sp>
      <p:sp>
        <p:nvSpPr>
          <p:cNvPr id="50" name="Google Shape;200;p44">
            <a:extLst>
              <a:ext uri="{FF2B5EF4-FFF2-40B4-BE49-F238E27FC236}">
                <a16:creationId xmlns:a16="http://schemas.microsoft.com/office/drawing/2014/main" id="{B78062F0-7FC8-4B64-965C-34E0EC56C8E1}"/>
              </a:ext>
            </a:extLst>
          </p:cNvPr>
          <p:cNvSpPr/>
          <p:nvPr/>
        </p:nvSpPr>
        <p:spPr>
          <a:xfrm>
            <a:off x="5038331" y="7948378"/>
            <a:ext cx="4263127" cy="2056862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latin typeface="Roboto" panose="02000000000000000000" pitchFamily="2" charset="0"/>
                <a:ea typeface="Roboto" panose="02000000000000000000" pitchFamily="2" charset="0"/>
              </a:rPr>
              <a:t>Chariott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: Application Programming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latin typeface="Roboto" panose="02000000000000000000" pitchFamily="2" charset="0"/>
                <a:ea typeface="Roboto" panose="02000000000000000000" pitchFamily="2" charset="0"/>
              </a:rPr>
              <a:t>Kuksa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: Data Feed Broker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latin typeface="Roboto" panose="02000000000000000000" pitchFamily="2" charset="0"/>
                <a:ea typeface="Roboto" panose="02000000000000000000" pitchFamily="2" charset="0"/>
              </a:rPr>
              <a:t>Velocitas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: Development Toolchain for containerized in-vehicle applications</a:t>
            </a:r>
          </a:p>
        </p:txBody>
      </p:sp>
      <p:sp>
        <p:nvSpPr>
          <p:cNvPr id="51" name="Google Shape;200;p44">
            <a:extLst>
              <a:ext uri="{FF2B5EF4-FFF2-40B4-BE49-F238E27FC236}">
                <a16:creationId xmlns:a16="http://schemas.microsoft.com/office/drawing/2014/main" id="{0EABECC0-0A8F-4DD8-A9D3-0CBAC620C530}"/>
              </a:ext>
            </a:extLst>
          </p:cNvPr>
          <p:cNvSpPr/>
          <p:nvPr/>
        </p:nvSpPr>
        <p:spPr>
          <a:xfrm>
            <a:off x="391466" y="7948378"/>
            <a:ext cx="4263128" cy="2056862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/>
          </a:p>
        </p:txBody>
      </p:sp>
      <p:sp>
        <p:nvSpPr>
          <p:cNvPr id="63" name="Textfeld 1">
            <a:extLst>
              <a:ext uri="{FF2B5EF4-FFF2-40B4-BE49-F238E27FC236}">
                <a16:creationId xmlns:a16="http://schemas.microsoft.com/office/drawing/2014/main" id="{ADBA4CE8-E229-475A-8358-E7AFB79BB9E4}"/>
              </a:ext>
            </a:extLst>
          </p:cNvPr>
          <p:cNvSpPr txBox="1"/>
          <p:nvPr/>
        </p:nvSpPr>
        <p:spPr>
          <a:xfrm>
            <a:off x="14180144" y="1868278"/>
            <a:ext cx="40487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{Hackathon}</a:t>
            </a:r>
          </a:p>
        </p:txBody>
      </p:sp>
      <p:pic>
        <p:nvPicPr>
          <p:cNvPr id="64" name="Grafik 3">
            <a:extLst>
              <a:ext uri="{FF2B5EF4-FFF2-40B4-BE49-F238E27FC236}">
                <a16:creationId xmlns:a16="http://schemas.microsoft.com/office/drawing/2014/main" id="{52D4A496-F6B7-462C-9026-680A8A6AF0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90947" y="10627257"/>
            <a:ext cx="10183094" cy="132589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50C34BE-72B1-4DF8-8A44-A1B0FFFC4AD6}"/>
              </a:ext>
            </a:extLst>
          </p:cNvPr>
          <p:cNvSpPr txBox="1"/>
          <p:nvPr/>
        </p:nvSpPr>
        <p:spPr>
          <a:xfrm>
            <a:off x="7141209" y="201599"/>
            <a:ext cx="432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{hackathon}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3D01A6-2C79-FD9D-72B9-B6E5712C811A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10828" y="7981327"/>
            <a:ext cx="1097280" cy="6400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639B29-00A0-A673-C49B-E0200FFDAFE4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10828" y="8648808"/>
            <a:ext cx="1097280" cy="6400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BF50FF-4482-A625-449D-5A354DB4410F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10828" y="9316288"/>
            <a:ext cx="1097280" cy="6400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EBD5947-A803-8166-23FB-6D099FFD4C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0321" y="7977075"/>
            <a:ext cx="3109161" cy="19792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4E7EE5-4100-4FEA-8866-6FEA0C4197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0" y="8115"/>
            <a:ext cx="9601200" cy="5873328"/>
          </a:xfrm>
          <a:prstGeom prst="rect">
            <a:avLst/>
          </a:prstGeom>
        </p:spPr>
      </p:pic>
      <p:sp>
        <p:nvSpPr>
          <p:cNvPr id="21" name="Google Shape;164;p41">
            <a:extLst>
              <a:ext uri="{FF2B5EF4-FFF2-40B4-BE49-F238E27FC236}">
                <a16:creationId xmlns:a16="http://schemas.microsoft.com/office/drawing/2014/main" id="{9FE0389B-12DA-4D40-B18F-3D3B80B668E3}"/>
              </a:ext>
            </a:extLst>
          </p:cNvPr>
          <p:cNvSpPr txBox="1"/>
          <p:nvPr/>
        </p:nvSpPr>
        <p:spPr>
          <a:xfrm>
            <a:off x="284381" y="3474578"/>
            <a:ext cx="5230125" cy="507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de-DE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Virtual Vehicle </a:t>
            </a:r>
            <a:r>
              <a:rPr lang="de-DE" sz="24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Application</a:t>
            </a:r>
            <a:endParaRPr lang="de-DE" sz="1800" dirty="0"/>
          </a:p>
        </p:txBody>
      </p:sp>
      <p:sp>
        <p:nvSpPr>
          <p:cNvPr id="22" name="Google Shape;162;p41">
            <a:extLst>
              <a:ext uri="{FF2B5EF4-FFF2-40B4-BE49-F238E27FC236}">
                <a16:creationId xmlns:a16="http://schemas.microsoft.com/office/drawing/2014/main" id="{48D74F0D-9CC3-4F78-8261-EDAE15040B15}"/>
              </a:ext>
            </a:extLst>
          </p:cNvPr>
          <p:cNvSpPr txBox="1"/>
          <p:nvPr/>
        </p:nvSpPr>
        <p:spPr>
          <a:xfrm>
            <a:off x="283700" y="3983943"/>
            <a:ext cx="3073190" cy="47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de-D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BCX Challenge 1</a:t>
            </a:r>
            <a:endParaRPr lang="de-DE" sz="1000"/>
          </a:p>
        </p:txBody>
      </p:sp>
      <p:sp>
        <p:nvSpPr>
          <p:cNvPr id="23" name="Google Shape;164;p41">
            <a:extLst>
              <a:ext uri="{FF2B5EF4-FFF2-40B4-BE49-F238E27FC236}">
                <a16:creationId xmlns:a16="http://schemas.microsoft.com/office/drawing/2014/main" id="{1E747CEA-B02A-4410-B51D-596CE61897C8}"/>
              </a:ext>
            </a:extLst>
          </p:cNvPr>
          <p:cNvSpPr txBox="1"/>
          <p:nvPr/>
        </p:nvSpPr>
        <p:spPr>
          <a:xfrm>
            <a:off x="299742" y="4801922"/>
            <a:ext cx="4450491" cy="141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Goal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of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the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 </a:t>
            </a:r>
            <a:r>
              <a:rPr lang="de-DE" sz="1800" b="1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challenge</a:t>
            </a:r>
            <a:r>
              <a:rPr lang="de-DE" sz="1800" b="1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: </a:t>
            </a:r>
          </a:p>
          <a:p>
            <a:pPr marL="128588" indent="-128588">
              <a:buClr>
                <a:schemeClr val="bg1"/>
              </a:buClr>
              <a:buFont typeface="Roboto" panose="02000000000000000000" pitchFamily="2" charset="0"/>
              <a:buChar char="›"/>
            </a:pPr>
            <a:r>
              <a:rPr lang="en-US" sz="1400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Leveraged virtualized environments to generate vehicle telemetry data and use it to integrate with software-defined vehicle frameworks to build next-generation in-vehicle applications. </a:t>
            </a:r>
          </a:p>
        </p:txBody>
      </p:sp>
      <p:sp>
        <p:nvSpPr>
          <p:cNvPr id="31" name="Google Shape;162;p41">
            <a:extLst>
              <a:ext uri="{FF2B5EF4-FFF2-40B4-BE49-F238E27FC236}">
                <a16:creationId xmlns:a16="http://schemas.microsoft.com/office/drawing/2014/main" id="{F441BD84-7601-42DA-929E-158E25269EFB}"/>
              </a:ext>
            </a:extLst>
          </p:cNvPr>
          <p:cNvSpPr txBox="1"/>
          <p:nvPr/>
        </p:nvSpPr>
        <p:spPr>
          <a:xfrm>
            <a:off x="4965506" y="5002091"/>
            <a:ext cx="2798693" cy="258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Data source &amp; </a:t>
            </a:r>
            <a:r>
              <a:rPr lang="de-DE" sz="1800" b="1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actuators</a:t>
            </a:r>
            <a:r>
              <a:rPr lang="de-DE" sz="1800" b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lang="de-DE" sz="1100" b="1">
              <a:solidFill>
                <a:schemeClr val="bg1"/>
              </a:solidFill>
            </a:endParaRPr>
          </a:p>
        </p:txBody>
      </p:sp>
      <p:sp>
        <p:nvSpPr>
          <p:cNvPr id="26" name="Google Shape;188;p44">
            <a:extLst>
              <a:ext uri="{FF2B5EF4-FFF2-40B4-BE49-F238E27FC236}">
                <a16:creationId xmlns:a16="http://schemas.microsoft.com/office/drawing/2014/main" id="{7F26559A-79D5-41ED-9940-8AACC756A007}"/>
              </a:ext>
            </a:extLst>
          </p:cNvPr>
          <p:cNvSpPr/>
          <p:nvPr/>
        </p:nvSpPr>
        <p:spPr>
          <a:xfrm>
            <a:off x="4014276" y="4109653"/>
            <a:ext cx="707215" cy="720141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/>
          </a:p>
        </p:txBody>
      </p:sp>
      <p:pic>
        <p:nvPicPr>
          <p:cNvPr id="25" name="Google Shape;165;p41">
            <a:extLst>
              <a:ext uri="{FF2B5EF4-FFF2-40B4-BE49-F238E27FC236}">
                <a16:creationId xmlns:a16="http://schemas.microsoft.com/office/drawing/2014/main" id="{B53B219E-927C-47F8-A9BA-664B9135610E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767332" y="3552826"/>
            <a:ext cx="1721728" cy="775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rafik 11">
            <a:extLst>
              <a:ext uri="{FF2B5EF4-FFF2-40B4-BE49-F238E27FC236}">
                <a16:creationId xmlns:a16="http://schemas.microsoft.com/office/drawing/2014/main" id="{8537B4A6-D991-4693-BD5E-CEB234F1FB8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957" b="-10194"/>
          <a:stretch/>
        </p:blipFill>
        <p:spPr>
          <a:xfrm>
            <a:off x="6944703" y="3732877"/>
            <a:ext cx="948887" cy="32993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B4D09A5-906C-F1A8-B64C-DA206A097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431" y="4081902"/>
            <a:ext cx="772526" cy="77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4DA5DF7-9BA9-4A5F-B593-26A6ECF04562}"/>
                  </a:ext>
                </a:extLst>
              </p14:cNvPr>
              <p14:cNvContentPartPr/>
              <p14:nvPr/>
            </p14:nvContentPartPr>
            <p14:xfrm>
              <a:off x="236234" y="4410169"/>
              <a:ext cx="1945080" cy="2322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4DA5DF7-9BA9-4A5F-B593-26A6ECF0456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0234" y="4374169"/>
                <a:ext cx="2016720" cy="303840"/>
              </a:xfrm>
              <a:prstGeom prst="rect">
                <a:avLst/>
              </a:prstGeom>
            </p:spPr>
          </p:pic>
        </mc:Fallback>
      </mc:AlternateContent>
      <p:sp>
        <p:nvSpPr>
          <p:cNvPr id="52" name="Google Shape;200;p44">
            <a:extLst>
              <a:ext uri="{FF2B5EF4-FFF2-40B4-BE49-F238E27FC236}">
                <a16:creationId xmlns:a16="http://schemas.microsoft.com/office/drawing/2014/main" id="{F2B44D58-ADA5-4FD1-98A5-6DE9055F9581}"/>
              </a:ext>
            </a:extLst>
          </p:cNvPr>
          <p:cNvSpPr/>
          <p:nvPr/>
        </p:nvSpPr>
        <p:spPr>
          <a:xfrm>
            <a:off x="5038331" y="5420771"/>
            <a:ext cx="4263127" cy="2064782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r>
              <a:rPr lang="en-US" sz="1400" b="1" i="1" dirty="0">
                <a:latin typeface="Roboto" panose="02000000000000000000" pitchFamily="2" charset="0"/>
                <a:ea typeface="Roboto" panose="02000000000000000000" pitchFamily="2" charset="0"/>
              </a:rPr>
              <a:t>Simulation Tooling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Carla:  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hlinkClick r:id="rId14"/>
              </a:rPr>
              <a:t>CARLA Simulator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Airsim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hlinkClick r:id="rId15"/>
              </a:rPr>
              <a:t>https://github.com/microsoft/AirSim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1400" b="1" i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1400" b="1" i="1" dirty="0">
                <a:latin typeface="Roboto" panose="02000000000000000000" pitchFamily="2" charset="0"/>
                <a:ea typeface="Roboto" panose="02000000000000000000" pitchFamily="2" charset="0"/>
              </a:rPr>
              <a:t>Device (optional)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PiRacer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sz="1400">
                <a:latin typeface="Roboto" panose="02000000000000000000" pitchFamily="2" charset="0"/>
                <a:ea typeface="Roboto" panose="02000000000000000000" pitchFamily="2" charset="0"/>
              </a:rPr>
              <a:t>based on Jetson 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Nano)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79C973-62E7-9CD3-5250-564287BF950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46599" y="8673076"/>
            <a:ext cx="1926503" cy="192650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FB0DDAC-BA9A-3280-F4A5-C06CD49001A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588246" y="8779040"/>
            <a:ext cx="1572904" cy="173141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8D81F29-714F-2E96-8E79-FEBE1F074CB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10691" y="9314895"/>
            <a:ext cx="579170" cy="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3C3C3C"/>
      </a:dk1>
      <a:lt1>
        <a:srgbClr val="FFFFFF"/>
      </a:lt1>
      <a:dk2>
        <a:srgbClr val="A7A7A7"/>
      </a:dk2>
      <a:lt2>
        <a:srgbClr val="535353"/>
      </a:lt2>
      <a:accent1>
        <a:srgbClr val="5A3793"/>
      </a:accent1>
      <a:accent2>
        <a:srgbClr val="EC4E75"/>
      </a:accent2>
      <a:accent3>
        <a:srgbClr val="321F52"/>
      </a:accent3>
      <a:accent4>
        <a:srgbClr val="842C42"/>
      </a:accent4>
      <a:accent5>
        <a:srgbClr val="27183F"/>
      </a:accent5>
      <a:accent6>
        <a:srgbClr val="65223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4977FCE4063846A5DA5EA985204E70" ma:contentTypeVersion="16" ma:contentTypeDescription="Create a new document." ma:contentTypeScope="" ma:versionID="c66832f817385bcc9ca08997cf0cfb24">
  <xsd:schema xmlns:xsd="http://www.w3.org/2001/XMLSchema" xmlns:xs="http://www.w3.org/2001/XMLSchema" xmlns:p="http://schemas.microsoft.com/office/2006/metadata/properties" xmlns:ns1="http://schemas.microsoft.com/sharepoint/v3" xmlns:ns2="3163e4d0-9134-4285-82dd-ee15fc66b47a" xmlns:ns3="f14ec179-49ad-47ac-9477-63c6f93c3997" targetNamespace="http://schemas.microsoft.com/office/2006/metadata/properties" ma:root="true" ma:fieldsID="07119ed99d47a81fe373da944488a72d" ns1:_="" ns2:_="" ns3:_="">
    <xsd:import namespace="http://schemas.microsoft.com/sharepoint/v3"/>
    <xsd:import namespace="3163e4d0-9134-4285-82dd-ee15fc66b47a"/>
    <xsd:import namespace="f14ec179-49ad-47ac-9477-63c6f93c39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63e4d0-9134-4285-82dd-ee15fc66b4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4ec179-49ad-47ac-9477-63c6f93c3997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0df188a0-dd3f-48ff-827c-e4e3da4d743b}" ma:internalName="TaxCatchAll" ma:showField="CatchAllData" ma:web="f14ec179-49ad-47ac-9477-63c6f93c39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14ec179-49ad-47ac-9477-63c6f93c3997">
      <UserInfo>
        <DisplayName>Klein Marita (BEG/EDX-CL DAN)</DisplayName>
        <AccountId>198</AccountId>
        <AccountType/>
      </UserInfo>
    </SharedWithUsers>
    <_ip_UnifiedCompliancePolicyUIAction xmlns="http://schemas.microsoft.com/sharepoint/v3" xsi:nil="true"/>
    <lcf76f155ced4ddcb4097134ff3c332f xmlns="3163e4d0-9134-4285-82dd-ee15fc66b47a">
      <Terms xmlns="http://schemas.microsoft.com/office/infopath/2007/PartnerControls"/>
    </lcf76f155ced4ddcb4097134ff3c332f>
    <_ip_UnifiedCompliancePolicyProperties xmlns="http://schemas.microsoft.com/sharepoint/v3" xsi:nil="true"/>
    <TaxCatchAll xmlns="f14ec179-49ad-47ac-9477-63c6f93c3997" xsi:nil="true"/>
  </documentManagement>
</p:properties>
</file>

<file path=customXml/itemProps1.xml><?xml version="1.0" encoding="utf-8"?>
<ds:datastoreItem xmlns:ds="http://schemas.openxmlformats.org/officeDocument/2006/customXml" ds:itemID="{98D775A5-A478-45AA-9645-60D8BCC8C396}">
  <ds:schemaRefs>
    <ds:schemaRef ds:uri="3163e4d0-9134-4285-82dd-ee15fc66b47a"/>
    <ds:schemaRef ds:uri="f14ec179-49ad-47ac-9477-63c6f93c39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6E5DF16-1E93-4269-95B7-7E6F86DE63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685CE9-FB75-44D0-B798-02F03CDA477C}">
  <ds:schemaRefs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purl.org/dc/dcmitype/"/>
    <ds:schemaRef ds:uri="f14ec179-49ad-47ac-9477-63c6f93c3997"/>
    <ds:schemaRef ds:uri="http://schemas.openxmlformats.org/package/2006/metadata/core-properties"/>
    <ds:schemaRef ds:uri="3163e4d0-9134-4285-82dd-ee15fc66b47a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A3 Paper (297x420 mm)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Aharoni</vt:lpstr>
      <vt:lpstr>Arial</vt:lpstr>
      <vt:lpstr>Courier New</vt:lpstr>
      <vt:lpstr>Lato</vt:lpstr>
      <vt:lpstr>Poppins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Filipe Prezado</cp:lastModifiedBy>
  <cp:revision>6</cp:revision>
  <dcterms:modified xsi:type="dcterms:W3CDTF">2022-10-31T10:34:27Z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0x010100804977FCE4063846A5DA5EA985204E70</vt:lpwstr>
  </property>
  <property fmtid="{D5CDD505-2E9C-101B-9397-08002B2CF9AE}" pid="3" name="MediaServiceImageTags">
    <vt:lpwstr/>
  </property>
</Properties>
</file>

<file path=docProps/thumbnail.jpeg>
</file>